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47EBB-CA8C-4CEE-8528-74175EC42022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39BE7C-129B-4F93-8330-9258875070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39BE7C-129B-4F93-8330-9258875070C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3949FB3-C0EE-4ABE-A047-02CF875FE56E}" type="datetimeFigureOut">
              <a:rPr lang="en-US" smtClean="0"/>
              <a:pPr/>
              <a:t>1/10/2012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7F18375-BC7B-4D36-92DD-C073F848764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Kathleen Duble</a:t>
            </a:r>
          </a:p>
          <a:p>
            <a:r>
              <a:rPr lang="en-US" dirty="0" smtClean="0"/>
              <a:t>Presentation by Zach H.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Phantoms in The Snow</a:t>
            </a:r>
            <a:endParaRPr lang="en-US" dirty="0"/>
          </a:p>
        </p:txBody>
      </p:sp>
    </p:spTree>
  </p:cSld>
  <p:clrMapOvr>
    <a:masterClrMapping/>
  </p:clrMapOvr>
  <p:transition>
    <p:diamond/>
    <p:sndAc>
      <p:stSnd>
        <p:snd r:embed="rId2" name="wind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historical fiction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is about a boy who lost his parents to chicken pox .  He is sent to his uncle  who is a phantom[ that’s what they’re called by other folks.]  He is sent to </a:t>
            </a:r>
            <a:r>
              <a:rPr lang="en-US" dirty="0"/>
              <a:t>I</a:t>
            </a:r>
            <a:r>
              <a:rPr lang="en-US" dirty="0" smtClean="0"/>
              <a:t>taly with them and are suppose to capture a hill.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recommend this book to my cousin Aaron. Because his in the military.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ictures</a:t>
            </a:r>
            <a:endParaRPr lang="en-US" dirty="0"/>
          </a:p>
        </p:txBody>
      </p:sp>
      <p:pic>
        <p:nvPicPr>
          <p:cNvPr id="4" name="Content Placeholder 3" descr="Phantom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369568"/>
            <a:ext cx="3447924" cy="5217859"/>
          </a:xfrm>
          <a:prstGeom prst="rect">
            <a:avLst/>
          </a:prstGeom>
        </p:spPr>
      </p:pic>
      <p:pic>
        <p:nvPicPr>
          <p:cNvPr id="5" name="Content Placeholder 3" descr="Phantom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1000" y="1134872"/>
            <a:ext cx="3733800" cy="565048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 relate to Noah because I have a cousin in the marines. The emotions I felt were surprise and sadness.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</TotalTime>
  <Words>90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Phantoms in The Snow</vt:lpstr>
      <vt:lpstr>Genre </vt:lpstr>
      <vt:lpstr>Summary</vt:lpstr>
      <vt:lpstr>Recommendation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Phantoms in The Snow</dc:title>
  <dc:creator>Chris Hafner</dc:creator>
  <cp:lastModifiedBy>Chris Hafner</cp:lastModifiedBy>
  <cp:revision>4</cp:revision>
  <dcterms:created xsi:type="dcterms:W3CDTF">2012-01-10T21:52:40Z</dcterms:created>
  <dcterms:modified xsi:type="dcterms:W3CDTF">2012-01-10T23:52:50Z</dcterms:modified>
</cp:coreProperties>
</file>